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71" r:id="rId5"/>
    <p:sldId id="259" r:id="rId6"/>
    <p:sldId id="272" r:id="rId7"/>
    <p:sldId id="274" r:id="rId8"/>
    <p:sldId id="273" r:id="rId9"/>
    <p:sldId id="261" r:id="rId10"/>
    <p:sldId id="270" r:id="rId11"/>
  </p:sldIdLst>
  <p:sldSz cx="18288000" cy="10287000"/>
  <p:notesSz cx="6858000" cy="9144000"/>
  <p:embeddedFontLst>
    <p:embeddedFont>
      <p:font typeface="Cascadia Code" panose="020B0609020000020004" pitchFamily="49" charset="0"/>
      <p:regular r:id="rId13"/>
      <p:bold r:id="rId14"/>
      <p:italic r:id="rId15"/>
      <p:boldItalic r:id="rId16"/>
    </p:embeddedFont>
    <p:embeddedFont>
      <p:font typeface="Londrina Soli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65" y="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B328310C-D9BC-A938-85D1-77CEB4BB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>
            <a:extLst>
              <a:ext uri="{FF2B5EF4-FFF2-40B4-BE49-F238E27FC236}">
                <a16:creationId xmlns:a16="http://schemas.microsoft.com/office/drawing/2014/main" id="{305EE9B9-B2BB-3A0A-48CD-B30B082ED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>
            <a:extLst>
              <a:ext uri="{FF2B5EF4-FFF2-40B4-BE49-F238E27FC236}">
                <a16:creationId xmlns:a16="http://schemas.microsoft.com/office/drawing/2014/main" id="{BE153F84-3808-332C-A79C-60A505A40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5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CAE8CF1-7287-FC80-C17E-7C252EFE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>
            <a:extLst>
              <a:ext uri="{FF2B5EF4-FFF2-40B4-BE49-F238E27FC236}">
                <a16:creationId xmlns:a16="http://schemas.microsoft.com/office/drawing/2014/main" id="{19467877-466F-1CDB-61D4-D328B0865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>
            <a:extLst>
              <a:ext uri="{FF2B5EF4-FFF2-40B4-BE49-F238E27FC236}">
                <a16:creationId xmlns:a16="http://schemas.microsoft.com/office/drawing/2014/main" id="{A239B5A3-E6D9-7530-D422-83F1F616A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85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07DEB749-7598-C8F2-A6FE-6607B023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>
            <a:extLst>
              <a:ext uri="{FF2B5EF4-FFF2-40B4-BE49-F238E27FC236}">
                <a16:creationId xmlns:a16="http://schemas.microsoft.com/office/drawing/2014/main" id="{B39B4A31-FE41-5649-FD8F-6643627BE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:notes">
            <a:extLst>
              <a:ext uri="{FF2B5EF4-FFF2-40B4-BE49-F238E27FC236}">
                <a16:creationId xmlns:a16="http://schemas.microsoft.com/office/drawing/2014/main" id="{7235C43D-EE96-8C18-D8AD-2EED5BC9A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85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880CFD60-3F60-7829-47C4-FA701B52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>
            <a:extLst>
              <a:ext uri="{FF2B5EF4-FFF2-40B4-BE49-F238E27FC236}">
                <a16:creationId xmlns:a16="http://schemas.microsoft.com/office/drawing/2014/main" id="{18B58CC0-F0AA-F9E5-289F-23FA559F0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:notes">
            <a:extLst>
              <a:ext uri="{FF2B5EF4-FFF2-40B4-BE49-F238E27FC236}">
                <a16:creationId xmlns:a16="http://schemas.microsoft.com/office/drawing/2014/main" id="{362520A6-643D-860B-3950-7880952CD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20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3">
  <p:cSld name="TITLE_1_3_1_3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l="5084" t="6402" r="13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"/>
          <p:cNvGrpSpPr/>
          <p:nvPr/>
        </p:nvGrpSpPr>
        <p:grpSpPr>
          <a:xfrm>
            <a:off x="629304" y="3424634"/>
            <a:ext cx="17029247" cy="5588062"/>
            <a:chOff x="0" y="-19050"/>
            <a:chExt cx="4636332" cy="1521389"/>
          </a:xfrm>
        </p:grpSpPr>
        <p:sp>
          <p:nvSpPr>
            <p:cNvPr id="88" name="Google Shape;88;p11"/>
            <p:cNvSpPr/>
            <p:nvPr/>
          </p:nvSpPr>
          <p:spPr>
            <a:xfrm>
              <a:off x="0" y="0"/>
              <a:ext cx="4636332" cy="1502339"/>
            </a:xfrm>
            <a:custGeom>
              <a:avLst/>
              <a:gdLst/>
              <a:ahLst/>
              <a:cxnLst/>
              <a:rect l="l" t="t" r="r" b="b"/>
              <a:pathLst>
                <a:path w="4636332" h="1502339" extrusionOk="0">
                  <a:moveTo>
                    <a:pt x="27277" y="0"/>
                  </a:moveTo>
                  <a:lnTo>
                    <a:pt x="4609054" y="0"/>
                  </a:lnTo>
                  <a:cubicBezTo>
                    <a:pt x="4624119" y="0"/>
                    <a:pt x="4636332" y="12212"/>
                    <a:pt x="4636332" y="27277"/>
                  </a:cubicBezTo>
                  <a:lnTo>
                    <a:pt x="4636332" y="1475062"/>
                  </a:lnTo>
                  <a:cubicBezTo>
                    <a:pt x="4636332" y="1490127"/>
                    <a:pt x="4624119" y="1502339"/>
                    <a:pt x="4609054" y="1502339"/>
                  </a:cubicBezTo>
                  <a:lnTo>
                    <a:pt x="27277" y="1502339"/>
                  </a:lnTo>
                  <a:cubicBezTo>
                    <a:pt x="20043" y="1502339"/>
                    <a:pt x="13105" y="1499466"/>
                    <a:pt x="7989" y="1494350"/>
                  </a:cubicBezTo>
                  <a:cubicBezTo>
                    <a:pt x="2874" y="1489235"/>
                    <a:pt x="0" y="1482297"/>
                    <a:pt x="0" y="1475062"/>
                  </a:cubicBezTo>
                  <a:lnTo>
                    <a:pt x="0" y="27277"/>
                  </a:lnTo>
                  <a:cubicBezTo>
                    <a:pt x="0" y="12212"/>
                    <a:pt x="12212" y="0"/>
                    <a:pt x="2727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0" y="-19050"/>
              <a:ext cx="4636200" cy="15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4">
  <p:cSld name="TITLE_1_3_1_4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l="7475"/>
          <a:stretch/>
        </p:blipFill>
        <p:spPr>
          <a:xfrm>
            <a:off x="0" y="354475"/>
            <a:ext cx="9252302" cy="928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2"/>
          <p:cNvGrpSpPr/>
          <p:nvPr/>
        </p:nvGrpSpPr>
        <p:grpSpPr>
          <a:xfrm>
            <a:off x="10044550" y="-72325"/>
            <a:ext cx="8319992" cy="10405404"/>
            <a:chOff x="0" y="-19050"/>
            <a:chExt cx="2131200" cy="2740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0"/>
              <a:ext cx="2131108" cy="2721427"/>
            </a:xfrm>
            <a:custGeom>
              <a:avLst/>
              <a:gdLst/>
              <a:ahLst/>
              <a:cxnLst/>
              <a:rect l="l" t="t" r="r" b="b"/>
              <a:pathLst>
                <a:path w="2131108" h="2721427" extrusionOk="0">
                  <a:moveTo>
                    <a:pt x="0" y="0"/>
                  </a:moveTo>
                  <a:lnTo>
                    <a:pt x="2131108" y="0"/>
                  </a:lnTo>
                  <a:lnTo>
                    <a:pt x="2131108" y="2721427"/>
                  </a:lnTo>
                  <a:lnTo>
                    <a:pt x="0" y="2721427"/>
                  </a:lnTo>
                  <a:close/>
                </a:path>
              </a:pathLst>
            </a:custGeom>
            <a:solidFill>
              <a:srgbClr val="A4C656"/>
            </a:solidFill>
            <a:ln>
              <a:noFill/>
            </a:ln>
          </p:spPr>
        </p:sp>
        <p:sp>
          <p:nvSpPr>
            <p:cNvPr id="94" name="Google Shape;94;p12"/>
            <p:cNvSpPr txBox="1"/>
            <p:nvPr/>
          </p:nvSpPr>
          <p:spPr>
            <a:xfrm>
              <a:off x="0" y="-19050"/>
              <a:ext cx="2131200" cy="27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2"/>
          <p:cNvGrpSpPr/>
          <p:nvPr/>
        </p:nvGrpSpPr>
        <p:grpSpPr>
          <a:xfrm>
            <a:off x="11511590" y="560854"/>
            <a:ext cx="5455006" cy="2062943"/>
            <a:chOff x="0" y="-19050"/>
            <a:chExt cx="1436700" cy="543323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11511590" y="2904841"/>
            <a:ext cx="5455006" cy="2062943"/>
            <a:chOff x="0" y="-19050"/>
            <a:chExt cx="1436700" cy="543323"/>
          </a:xfrm>
        </p:grpSpPr>
        <p:sp>
          <p:nvSpPr>
            <p:cNvPr id="99" name="Google Shape;99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11511590" y="5247864"/>
            <a:ext cx="5455006" cy="2062943"/>
            <a:chOff x="0" y="-19050"/>
            <a:chExt cx="1436700" cy="543323"/>
          </a:xfrm>
        </p:grpSpPr>
        <p:sp>
          <p:nvSpPr>
            <p:cNvPr id="102" name="Google Shape;102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2"/>
          <p:cNvGrpSpPr/>
          <p:nvPr/>
        </p:nvGrpSpPr>
        <p:grpSpPr>
          <a:xfrm>
            <a:off x="11511590" y="7590887"/>
            <a:ext cx="5455006" cy="2062943"/>
            <a:chOff x="0" y="-19050"/>
            <a:chExt cx="1436700" cy="543323"/>
          </a:xfrm>
        </p:grpSpPr>
        <p:sp>
          <p:nvSpPr>
            <p:cNvPr id="105" name="Google Shape;105;p12"/>
            <p:cNvSpPr/>
            <p:nvPr/>
          </p:nvSpPr>
          <p:spPr>
            <a:xfrm>
              <a:off x="0" y="0"/>
              <a:ext cx="1436699" cy="524273"/>
            </a:xfrm>
            <a:custGeom>
              <a:avLst/>
              <a:gdLst/>
              <a:ahLst/>
              <a:cxnLst/>
              <a:rect l="l" t="t" r="r" b="b"/>
              <a:pathLst>
                <a:path w="1436699" h="524273" extrusionOk="0">
                  <a:moveTo>
                    <a:pt x="49674" y="0"/>
                  </a:moveTo>
                  <a:lnTo>
                    <a:pt x="1387025" y="0"/>
                  </a:lnTo>
                  <a:cubicBezTo>
                    <a:pt x="1414459" y="0"/>
                    <a:pt x="1436699" y="22240"/>
                    <a:pt x="1436699" y="49674"/>
                  </a:cubicBezTo>
                  <a:lnTo>
                    <a:pt x="1436699" y="474599"/>
                  </a:lnTo>
                  <a:cubicBezTo>
                    <a:pt x="1436699" y="487773"/>
                    <a:pt x="1431465" y="500408"/>
                    <a:pt x="1422150" y="509724"/>
                  </a:cubicBezTo>
                  <a:cubicBezTo>
                    <a:pt x="1412834" y="519039"/>
                    <a:pt x="1400199" y="524273"/>
                    <a:pt x="1387025" y="524273"/>
                  </a:cubicBezTo>
                  <a:lnTo>
                    <a:pt x="49674" y="524273"/>
                  </a:lnTo>
                  <a:cubicBezTo>
                    <a:pt x="22240" y="524273"/>
                    <a:pt x="0" y="502033"/>
                    <a:pt x="0" y="474599"/>
                  </a:cubicBezTo>
                  <a:lnTo>
                    <a:pt x="0" y="49674"/>
                  </a:lnTo>
                  <a:cubicBezTo>
                    <a:pt x="0" y="22240"/>
                    <a:pt x="22240" y="0"/>
                    <a:pt x="4967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2"/>
            <p:cNvSpPr txBox="1"/>
            <p:nvPr/>
          </p:nvSpPr>
          <p:spPr>
            <a:xfrm>
              <a:off x="0" y="-19050"/>
              <a:ext cx="1436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2"/>
          <p:cNvSpPr txBox="1"/>
          <p:nvPr/>
        </p:nvSpPr>
        <p:spPr>
          <a:xfrm>
            <a:off x="1028700" y="2051051"/>
            <a:ext cx="8544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FUNDRAISING</a:t>
            </a:r>
            <a:endParaRPr sz="130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MILESTONES</a:t>
            </a:r>
            <a:endParaRPr sz="13000"/>
          </a:p>
        </p:txBody>
      </p:sp>
      <p:pic>
        <p:nvPicPr>
          <p:cNvPr id="108" name="Google Shape;1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288" y="5673947"/>
            <a:ext cx="3906824" cy="484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5">
  <p:cSld name="TITLE_1_3_1_5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4857" t="-5380" r="13635" b="5379"/>
          <a:stretch/>
        </p:blipFill>
        <p:spPr>
          <a:xfrm>
            <a:off x="-96975" y="-601175"/>
            <a:ext cx="18500552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>
            <a:spLocks noGrp="1"/>
          </p:cNvSpPr>
          <p:nvPr>
            <p:ph type="pic" idx="2"/>
          </p:nvPr>
        </p:nvSpPr>
        <p:spPr>
          <a:xfrm>
            <a:off x="1028675" y="1028700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2" name="Google Shape;112;p13"/>
          <p:cNvSpPr>
            <a:spLocks noGrp="1"/>
          </p:cNvSpPr>
          <p:nvPr>
            <p:ph type="pic" idx="3"/>
          </p:nvPr>
        </p:nvSpPr>
        <p:spPr>
          <a:xfrm>
            <a:off x="1026750" y="5311675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3" name="Google Shape;113;p13"/>
          <p:cNvSpPr>
            <a:spLocks noGrp="1"/>
          </p:cNvSpPr>
          <p:nvPr>
            <p:ph type="pic" idx="4"/>
          </p:nvPr>
        </p:nvSpPr>
        <p:spPr>
          <a:xfrm>
            <a:off x="6521738" y="1028613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4" name="Google Shape;114;p13"/>
          <p:cNvSpPr>
            <a:spLocks noGrp="1"/>
          </p:cNvSpPr>
          <p:nvPr>
            <p:ph type="pic" idx="5"/>
          </p:nvPr>
        </p:nvSpPr>
        <p:spPr>
          <a:xfrm>
            <a:off x="6519813" y="5311588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5" name="Google Shape;115;p13"/>
          <p:cNvSpPr>
            <a:spLocks noGrp="1"/>
          </p:cNvSpPr>
          <p:nvPr>
            <p:ph type="pic" idx="6"/>
          </p:nvPr>
        </p:nvSpPr>
        <p:spPr>
          <a:xfrm>
            <a:off x="12016738" y="1028600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  <p:sp>
        <p:nvSpPr>
          <p:cNvPr id="116" name="Google Shape;116;p13"/>
          <p:cNvSpPr>
            <a:spLocks noGrp="1"/>
          </p:cNvSpPr>
          <p:nvPr>
            <p:ph type="pic" idx="7"/>
          </p:nvPr>
        </p:nvSpPr>
        <p:spPr>
          <a:xfrm>
            <a:off x="12014813" y="5311575"/>
            <a:ext cx="5246700" cy="3946800"/>
          </a:xfrm>
          <a:prstGeom prst="roundRect">
            <a:avLst>
              <a:gd name="adj" fmla="val 611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6">
  <p:cSld name="TITLE_1_3_1_6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-680340"/>
            <a:ext cx="18288000" cy="5438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4"/>
          <p:cNvGrpSpPr/>
          <p:nvPr/>
        </p:nvGrpSpPr>
        <p:grpSpPr>
          <a:xfrm>
            <a:off x="0" y="2727515"/>
            <a:ext cx="18287998" cy="7605884"/>
            <a:chOff x="0" y="0"/>
            <a:chExt cx="24383997" cy="10141179"/>
          </a:xfrm>
        </p:grpSpPr>
        <p:grpSp>
          <p:nvGrpSpPr>
            <p:cNvPr id="120" name="Google Shape;120;p14"/>
            <p:cNvGrpSpPr/>
            <p:nvPr/>
          </p:nvGrpSpPr>
          <p:grpSpPr>
            <a:xfrm>
              <a:off x="0" y="6121047"/>
              <a:ext cx="24383997" cy="4020131"/>
              <a:chOff x="0" y="-19050"/>
              <a:chExt cx="4816592" cy="7941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0" y="0"/>
                <a:ext cx="4816592" cy="77492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74923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74923"/>
                    </a:lnTo>
                    <a:lnTo>
                      <a:pt x="0" y="774923"/>
                    </a:lnTo>
                    <a:close/>
                  </a:path>
                </a:pathLst>
              </a:custGeom>
              <a:solidFill>
                <a:srgbClr val="A4C656"/>
              </a:solidFill>
              <a:ln>
                <a:noFill/>
              </a:ln>
            </p:spPr>
          </p:sp>
          <p:sp>
            <p:nvSpPr>
              <p:cNvPr id="122" name="Google Shape;122;p14"/>
              <p:cNvSpPr txBox="1"/>
              <p:nvPr/>
            </p:nvSpPr>
            <p:spPr>
              <a:xfrm>
                <a:off x="0" y="-19050"/>
                <a:ext cx="4816500" cy="79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14"/>
            <p:cNvSpPr/>
            <p:nvPr/>
          </p:nvSpPr>
          <p:spPr>
            <a:xfrm>
              <a:off x="924566" y="0"/>
              <a:ext cx="4195534" cy="8707713"/>
            </a:xfrm>
            <a:custGeom>
              <a:avLst/>
              <a:gdLst/>
              <a:ahLst/>
              <a:cxnLst/>
              <a:rect l="l" t="t" r="r" b="b"/>
              <a:pathLst>
                <a:path w="4195534" h="8707713" extrusionOk="0">
                  <a:moveTo>
                    <a:pt x="0" y="0"/>
                  </a:moveTo>
                  <a:lnTo>
                    <a:pt x="4195534" y="0"/>
                  </a:lnTo>
                  <a:lnTo>
                    <a:pt x="4195534" y="8707713"/>
                  </a:lnTo>
                  <a:lnTo>
                    <a:pt x="0" y="87077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24" name="Google Shape;124;p14"/>
          <p:cNvGrpSpPr/>
          <p:nvPr/>
        </p:nvGrpSpPr>
        <p:grpSpPr>
          <a:xfrm>
            <a:off x="4473743" y="3044123"/>
            <a:ext cx="9340575" cy="6493838"/>
            <a:chOff x="0" y="-19050"/>
            <a:chExt cx="2460053" cy="17103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-19050"/>
              <a:ext cx="24600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/>
          <p:nvPr/>
        </p:nvSpPr>
        <p:spPr>
          <a:xfrm>
            <a:off x="13982050" y="2531673"/>
            <a:ext cx="3974220" cy="7005836"/>
          </a:xfrm>
          <a:custGeom>
            <a:avLst/>
            <a:gdLst/>
            <a:ahLst/>
            <a:cxnLst/>
            <a:rect l="l" t="t" r="r" b="b"/>
            <a:pathLst>
              <a:path w="3974220" h="7005836" extrusionOk="0">
                <a:moveTo>
                  <a:pt x="0" y="0"/>
                </a:moveTo>
                <a:lnTo>
                  <a:pt x="3974220" y="0"/>
                </a:lnTo>
                <a:lnTo>
                  <a:pt x="3974220" y="7005836"/>
                </a:lnTo>
                <a:lnTo>
                  <a:pt x="0" y="7005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6 1">
  <p:cSld name="TITLE_1_3_1_6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 rotWithShape="1">
          <a:blip r:embed="rId2">
            <a:alphaModFix/>
          </a:blip>
          <a:srcRect l="4738" r="12712" b="4543"/>
          <a:stretch/>
        </p:blipFill>
        <p:spPr>
          <a:xfrm>
            <a:off x="0" y="-514125"/>
            <a:ext cx="18288000" cy="108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5860" r="7446"/>
          <a:stretch/>
        </p:blipFill>
        <p:spPr>
          <a:xfrm>
            <a:off x="0" y="201425"/>
            <a:ext cx="18288000" cy="5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6081" t="-6380" r="4095" b="6379"/>
          <a:stretch/>
        </p:blipFill>
        <p:spPr>
          <a:xfrm>
            <a:off x="-63500" y="3429000"/>
            <a:ext cx="18415002" cy="80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l="4306" t="3744" r="13184"/>
          <a:stretch/>
        </p:blipFill>
        <p:spPr>
          <a:xfrm>
            <a:off x="0" y="0"/>
            <a:ext cx="18430474" cy="10477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10192252" y="3027847"/>
            <a:ext cx="7351558" cy="6493838"/>
            <a:chOff x="0" y="-19050"/>
            <a:chExt cx="1936200" cy="1710300"/>
          </a:xfrm>
        </p:grpSpPr>
        <p:sp>
          <p:nvSpPr>
            <p:cNvPr id="19" name="Google Shape;19;p4"/>
            <p:cNvSpPr/>
            <p:nvPr/>
          </p:nvSpPr>
          <p:spPr>
            <a:xfrm>
              <a:off x="0" y="0"/>
              <a:ext cx="1936173" cy="1691142"/>
            </a:xfrm>
            <a:custGeom>
              <a:avLst/>
              <a:gdLst/>
              <a:ahLst/>
              <a:cxnLst/>
              <a:rect l="l" t="t" r="r" b="b"/>
              <a:pathLst>
                <a:path w="1936173" h="1691142" extrusionOk="0">
                  <a:moveTo>
                    <a:pt x="63187" y="0"/>
                  </a:moveTo>
                  <a:lnTo>
                    <a:pt x="1872986" y="0"/>
                  </a:lnTo>
                  <a:cubicBezTo>
                    <a:pt x="1907884" y="0"/>
                    <a:pt x="1936173" y="28290"/>
                    <a:pt x="1936173" y="63187"/>
                  </a:cubicBezTo>
                  <a:lnTo>
                    <a:pt x="1936173" y="1627955"/>
                  </a:lnTo>
                  <a:cubicBezTo>
                    <a:pt x="1936173" y="1644713"/>
                    <a:pt x="1929516" y="1660785"/>
                    <a:pt x="1917666" y="1672635"/>
                  </a:cubicBezTo>
                  <a:cubicBezTo>
                    <a:pt x="1905816" y="1684485"/>
                    <a:pt x="1889745" y="1691142"/>
                    <a:pt x="1872986" y="1691142"/>
                  </a:cubicBezTo>
                  <a:lnTo>
                    <a:pt x="63187" y="1691142"/>
                  </a:lnTo>
                  <a:cubicBezTo>
                    <a:pt x="46429" y="1691142"/>
                    <a:pt x="30357" y="1684485"/>
                    <a:pt x="18507" y="1672635"/>
                  </a:cubicBezTo>
                  <a:cubicBezTo>
                    <a:pt x="6657" y="1660785"/>
                    <a:pt x="0" y="1644713"/>
                    <a:pt x="0" y="1627955"/>
                  </a:cubicBezTo>
                  <a:lnTo>
                    <a:pt x="0" y="63187"/>
                  </a:lnTo>
                  <a:cubicBezTo>
                    <a:pt x="0" y="46429"/>
                    <a:pt x="6657" y="30357"/>
                    <a:pt x="18507" y="18507"/>
                  </a:cubicBezTo>
                  <a:cubicBezTo>
                    <a:pt x="30357" y="6657"/>
                    <a:pt x="46429" y="0"/>
                    <a:pt x="6318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 txBox="1"/>
            <p:nvPr/>
          </p:nvSpPr>
          <p:spPr>
            <a:xfrm>
              <a:off x="0" y="-19050"/>
              <a:ext cx="19362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l="6585" t="5123" r="15020" b="35851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5"/>
          <p:cNvGrpSpPr/>
          <p:nvPr/>
        </p:nvGrpSpPr>
        <p:grpSpPr>
          <a:xfrm>
            <a:off x="637676" y="3000301"/>
            <a:ext cx="9340575" cy="6493838"/>
            <a:chOff x="0" y="-19050"/>
            <a:chExt cx="2460053" cy="1710300"/>
          </a:xfrm>
        </p:grpSpPr>
        <p:sp>
          <p:nvSpPr>
            <p:cNvPr id="24" name="Google Shape;24;p5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5"/>
            <p:cNvSpPr txBox="1"/>
            <p:nvPr/>
          </p:nvSpPr>
          <p:spPr>
            <a:xfrm>
              <a:off x="0" y="-19050"/>
              <a:ext cx="2460000" cy="171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l="4436" r="4463"/>
          <a:stretch/>
        </p:blipFill>
        <p:spPr>
          <a:xfrm>
            <a:off x="0" y="2923050"/>
            <a:ext cx="18288000" cy="59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780" y="-349025"/>
            <a:ext cx="11701939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">
  <p:cSld name="TITLE_1_3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t="2810" b="-2810"/>
          <a:stretch/>
        </p:blipFill>
        <p:spPr>
          <a:xfrm>
            <a:off x="50" y="10"/>
            <a:ext cx="18288000" cy="5438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7"/>
          <p:cNvGrpSpPr/>
          <p:nvPr/>
        </p:nvGrpSpPr>
        <p:grpSpPr>
          <a:xfrm>
            <a:off x="559206" y="1015455"/>
            <a:ext cx="4551724" cy="1772393"/>
            <a:chOff x="0" y="-19050"/>
            <a:chExt cx="1198800" cy="466800"/>
          </a:xfrm>
        </p:grpSpPr>
        <p:sp>
          <p:nvSpPr>
            <p:cNvPr id="32" name="Google Shape;32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7"/>
          <p:cNvGrpSpPr/>
          <p:nvPr/>
        </p:nvGrpSpPr>
        <p:grpSpPr>
          <a:xfrm>
            <a:off x="575747" y="3171786"/>
            <a:ext cx="4551724" cy="1772393"/>
            <a:chOff x="0" y="-19050"/>
            <a:chExt cx="1198800" cy="466800"/>
          </a:xfrm>
        </p:grpSpPr>
        <p:sp>
          <p:nvSpPr>
            <p:cNvPr id="35" name="Google Shape;35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7"/>
          <p:cNvGrpSpPr/>
          <p:nvPr/>
        </p:nvGrpSpPr>
        <p:grpSpPr>
          <a:xfrm>
            <a:off x="559206" y="5328914"/>
            <a:ext cx="4551724" cy="1772393"/>
            <a:chOff x="0" y="-19050"/>
            <a:chExt cx="1198800" cy="466800"/>
          </a:xfrm>
        </p:grpSpPr>
        <p:sp>
          <p:nvSpPr>
            <p:cNvPr id="38" name="Google Shape;38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7"/>
          <p:cNvGrpSpPr/>
          <p:nvPr/>
        </p:nvGrpSpPr>
        <p:grpSpPr>
          <a:xfrm>
            <a:off x="559206" y="7486041"/>
            <a:ext cx="4551724" cy="1772393"/>
            <a:chOff x="0" y="-19050"/>
            <a:chExt cx="1198800" cy="466800"/>
          </a:xfrm>
        </p:grpSpPr>
        <p:sp>
          <p:nvSpPr>
            <p:cNvPr id="41" name="Google Shape;41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7"/>
          <p:cNvGrpSpPr/>
          <p:nvPr/>
        </p:nvGrpSpPr>
        <p:grpSpPr>
          <a:xfrm>
            <a:off x="13160796" y="1015455"/>
            <a:ext cx="4551724" cy="1772393"/>
            <a:chOff x="0" y="-19050"/>
            <a:chExt cx="1198800" cy="466800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7"/>
          <p:cNvGrpSpPr/>
          <p:nvPr/>
        </p:nvGrpSpPr>
        <p:grpSpPr>
          <a:xfrm>
            <a:off x="13177336" y="3171786"/>
            <a:ext cx="4551724" cy="1772393"/>
            <a:chOff x="0" y="-19050"/>
            <a:chExt cx="1198800" cy="466800"/>
          </a:xfrm>
        </p:grpSpPr>
        <p:sp>
          <p:nvSpPr>
            <p:cNvPr id="47" name="Google Shape;47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7"/>
          <p:cNvGrpSpPr/>
          <p:nvPr/>
        </p:nvGrpSpPr>
        <p:grpSpPr>
          <a:xfrm>
            <a:off x="13160796" y="5328914"/>
            <a:ext cx="4551724" cy="1772393"/>
            <a:chOff x="0" y="-19050"/>
            <a:chExt cx="1198800" cy="466800"/>
          </a:xfrm>
        </p:grpSpPr>
        <p:sp>
          <p:nvSpPr>
            <p:cNvPr id="50" name="Google Shape;50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7"/>
          <p:cNvGrpSpPr/>
          <p:nvPr/>
        </p:nvGrpSpPr>
        <p:grpSpPr>
          <a:xfrm>
            <a:off x="13160796" y="7486041"/>
            <a:ext cx="4551724" cy="1772393"/>
            <a:chOff x="0" y="-19050"/>
            <a:chExt cx="1198800" cy="466800"/>
          </a:xfrm>
        </p:grpSpPr>
        <p:sp>
          <p:nvSpPr>
            <p:cNvPr id="53" name="Google Shape;53;p7"/>
            <p:cNvSpPr/>
            <p:nvPr/>
          </p:nvSpPr>
          <p:spPr>
            <a:xfrm>
              <a:off x="0" y="0"/>
              <a:ext cx="1198738" cy="447718"/>
            </a:xfrm>
            <a:custGeom>
              <a:avLst/>
              <a:gdLst/>
              <a:ahLst/>
              <a:cxnLst/>
              <a:rect l="l" t="t" r="r" b="b"/>
              <a:pathLst>
                <a:path w="1198738" h="447718" extrusionOk="0">
                  <a:moveTo>
                    <a:pt x="59534" y="0"/>
                  </a:moveTo>
                  <a:lnTo>
                    <a:pt x="1139204" y="0"/>
                  </a:lnTo>
                  <a:cubicBezTo>
                    <a:pt x="1154993" y="0"/>
                    <a:pt x="1170136" y="6272"/>
                    <a:pt x="1181301" y="17437"/>
                  </a:cubicBezTo>
                  <a:cubicBezTo>
                    <a:pt x="1192465" y="28602"/>
                    <a:pt x="1198738" y="43745"/>
                    <a:pt x="1198738" y="59534"/>
                  </a:cubicBezTo>
                  <a:lnTo>
                    <a:pt x="1198738" y="388183"/>
                  </a:lnTo>
                  <a:cubicBezTo>
                    <a:pt x="1198738" y="421063"/>
                    <a:pt x="1172083" y="447718"/>
                    <a:pt x="1139204" y="447718"/>
                  </a:cubicBezTo>
                  <a:lnTo>
                    <a:pt x="59534" y="447718"/>
                  </a:lnTo>
                  <a:cubicBezTo>
                    <a:pt x="26654" y="447718"/>
                    <a:pt x="0" y="421063"/>
                    <a:pt x="0" y="388183"/>
                  </a:cubicBezTo>
                  <a:lnTo>
                    <a:pt x="0" y="59534"/>
                  </a:lnTo>
                  <a:cubicBezTo>
                    <a:pt x="0" y="26654"/>
                    <a:pt x="26654" y="0"/>
                    <a:pt x="59534" y="0"/>
                  </a:cubicBezTo>
                  <a:close/>
                </a:path>
              </a:pathLst>
            </a:custGeom>
            <a:solidFill>
              <a:srgbClr val="FFFCEB"/>
            </a:solidFill>
            <a:ln w="4762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 txBox="1"/>
            <p:nvPr/>
          </p:nvSpPr>
          <p:spPr>
            <a:xfrm>
              <a:off x="0" y="-19050"/>
              <a:ext cx="11988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7"/>
          <p:cNvSpPr/>
          <p:nvPr/>
        </p:nvSpPr>
        <p:spPr>
          <a:xfrm>
            <a:off x="6023427" y="6937066"/>
            <a:ext cx="6224606" cy="2942541"/>
          </a:xfrm>
          <a:custGeom>
            <a:avLst/>
            <a:gdLst/>
            <a:ahLst/>
            <a:cxnLst/>
            <a:rect l="l" t="t" r="r" b="b"/>
            <a:pathLst>
              <a:path w="6224606" h="2942541" extrusionOk="0">
                <a:moveTo>
                  <a:pt x="0" y="0"/>
                </a:moveTo>
                <a:lnTo>
                  <a:pt x="6224606" y="0"/>
                </a:lnTo>
                <a:lnTo>
                  <a:pt x="6224606" y="2942541"/>
                </a:lnTo>
                <a:lnTo>
                  <a:pt x="0" y="2942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">
  <p:cSld name="TITLE_1_3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t="4060" b="21289"/>
          <a:stretch/>
        </p:blipFill>
        <p:spPr>
          <a:xfrm>
            <a:off x="1181225" y="0"/>
            <a:ext cx="16474476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5" y="5377612"/>
            <a:ext cx="8981051" cy="700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1">
  <p:cSld name="TITLE_1_3_1_1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l="3665" t="29765" r="13778"/>
          <a:stretch/>
        </p:blipFill>
        <p:spPr>
          <a:xfrm>
            <a:off x="0" y="3937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1688775" y="1766061"/>
            <a:ext cx="14928975" cy="4179507"/>
            <a:chOff x="0" y="-19050"/>
            <a:chExt cx="4064518" cy="11379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4064518" cy="1118718"/>
            </a:xfrm>
            <a:custGeom>
              <a:avLst/>
              <a:gdLst/>
              <a:ahLst/>
              <a:cxnLst/>
              <a:rect l="l" t="t" r="r" b="b"/>
              <a:pathLst>
                <a:path w="4064518" h="1118718" extrusionOk="0">
                  <a:moveTo>
                    <a:pt x="31115" y="0"/>
                  </a:moveTo>
                  <a:lnTo>
                    <a:pt x="4033403" y="0"/>
                  </a:lnTo>
                  <a:cubicBezTo>
                    <a:pt x="4050588" y="0"/>
                    <a:pt x="4064518" y="13931"/>
                    <a:pt x="4064518" y="31115"/>
                  </a:cubicBezTo>
                  <a:lnTo>
                    <a:pt x="4064518" y="1087603"/>
                  </a:lnTo>
                  <a:cubicBezTo>
                    <a:pt x="4064518" y="1104787"/>
                    <a:pt x="4050588" y="1118718"/>
                    <a:pt x="4033403" y="1118718"/>
                  </a:cubicBezTo>
                  <a:lnTo>
                    <a:pt x="31115" y="1118718"/>
                  </a:lnTo>
                  <a:cubicBezTo>
                    <a:pt x="13931" y="1118718"/>
                    <a:pt x="0" y="1104787"/>
                    <a:pt x="0" y="1087603"/>
                  </a:cubicBezTo>
                  <a:lnTo>
                    <a:pt x="0" y="31115"/>
                  </a:lnTo>
                  <a:cubicBezTo>
                    <a:pt x="0" y="13931"/>
                    <a:pt x="13931" y="0"/>
                    <a:pt x="31115" y="0"/>
                  </a:cubicBezTo>
                  <a:close/>
                </a:path>
              </a:pathLst>
            </a:custGeom>
            <a:solidFill>
              <a:srgbClr val="FFFCEB"/>
            </a:solidFill>
            <a:ln w="1143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-19050"/>
              <a:ext cx="4064400" cy="11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9"/>
          <p:cNvSpPr/>
          <p:nvPr/>
        </p:nvSpPr>
        <p:spPr>
          <a:xfrm flipH="1">
            <a:off x="14765282" y="201160"/>
            <a:ext cx="3705194" cy="9057140"/>
          </a:xfrm>
          <a:custGeom>
            <a:avLst/>
            <a:gdLst/>
            <a:ahLst/>
            <a:cxnLst/>
            <a:rect l="l" t="t" r="r" b="b"/>
            <a:pathLst>
              <a:path w="3705194" h="9057140" extrusionOk="0">
                <a:moveTo>
                  <a:pt x="3705193" y="0"/>
                </a:moveTo>
                <a:lnTo>
                  <a:pt x="0" y="0"/>
                </a:lnTo>
                <a:lnTo>
                  <a:pt x="0" y="9057140"/>
                </a:lnTo>
                <a:lnTo>
                  <a:pt x="3705193" y="9057140"/>
                </a:lnTo>
                <a:lnTo>
                  <a:pt x="370519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-592826" y="2565076"/>
            <a:ext cx="4563203" cy="9093339"/>
          </a:xfrm>
          <a:custGeom>
            <a:avLst/>
            <a:gdLst/>
            <a:ahLst/>
            <a:cxnLst/>
            <a:rect l="l" t="t" r="r" b="b"/>
            <a:pathLst>
              <a:path w="4563203" h="9093339" extrusionOk="0">
                <a:moveTo>
                  <a:pt x="0" y="0"/>
                </a:moveTo>
                <a:lnTo>
                  <a:pt x="4563203" y="0"/>
                </a:lnTo>
                <a:lnTo>
                  <a:pt x="4563203" y="9093340"/>
                </a:lnTo>
                <a:lnTo>
                  <a:pt x="0" y="909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3 1 2">
  <p:cSld name="TITLE_1_3_1_2"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0358" r="22672" b="3753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0"/>
          <p:cNvGrpSpPr/>
          <p:nvPr/>
        </p:nvGrpSpPr>
        <p:grpSpPr>
          <a:xfrm>
            <a:off x="1028700" y="2890073"/>
            <a:ext cx="3683699" cy="4925577"/>
            <a:chOff x="0" y="-19050"/>
            <a:chExt cx="1002913" cy="1341023"/>
          </a:xfrm>
        </p:grpSpPr>
        <p:sp>
          <p:nvSpPr>
            <p:cNvPr id="69" name="Google Shape;69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0"/>
          <p:cNvGrpSpPr/>
          <p:nvPr/>
        </p:nvGrpSpPr>
        <p:grpSpPr>
          <a:xfrm>
            <a:off x="5212967" y="2883087"/>
            <a:ext cx="3683699" cy="4925577"/>
            <a:chOff x="0" y="-19050"/>
            <a:chExt cx="1002913" cy="1341023"/>
          </a:xfrm>
        </p:grpSpPr>
        <p:sp>
          <p:nvSpPr>
            <p:cNvPr id="72" name="Google Shape;72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10"/>
          <p:cNvGrpSpPr/>
          <p:nvPr/>
        </p:nvGrpSpPr>
        <p:grpSpPr>
          <a:xfrm>
            <a:off x="9394269" y="2883087"/>
            <a:ext cx="3683699" cy="4925577"/>
            <a:chOff x="0" y="-19050"/>
            <a:chExt cx="1002913" cy="1341023"/>
          </a:xfrm>
        </p:grpSpPr>
        <p:sp>
          <p:nvSpPr>
            <p:cNvPr id="75" name="Google Shape;75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10"/>
          <p:cNvGrpSpPr/>
          <p:nvPr/>
        </p:nvGrpSpPr>
        <p:grpSpPr>
          <a:xfrm>
            <a:off x="13575571" y="2890073"/>
            <a:ext cx="3683699" cy="4925577"/>
            <a:chOff x="0" y="-19050"/>
            <a:chExt cx="1002913" cy="1341023"/>
          </a:xfrm>
        </p:grpSpPr>
        <p:sp>
          <p:nvSpPr>
            <p:cNvPr id="78" name="Google Shape;78;p10"/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 txBox="1"/>
            <p:nvPr/>
          </p:nvSpPr>
          <p:spPr>
            <a:xfrm>
              <a:off x="0" y="-19050"/>
              <a:ext cx="1002900" cy="13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0"/>
          <p:cNvSpPr/>
          <p:nvPr/>
        </p:nvSpPr>
        <p:spPr>
          <a:xfrm>
            <a:off x="-513280" y="7269892"/>
            <a:ext cx="3318718" cy="3643303"/>
          </a:xfrm>
          <a:custGeom>
            <a:avLst/>
            <a:gdLst/>
            <a:ahLst/>
            <a:cxnLst/>
            <a:rect l="l" t="t" r="r" b="b"/>
            <a:pathLst>
              <a:path w="3318718" h="3643303" extrusionOk="0">
                <a:moveTo>
                  <a:pt x="0" y="0"/>
                </a:moveTo>
                <a:lnTo>
                  <a:pt x="3318718" y="0"/>
                </a:lnTo>
                <a:lnTo>
                  <a:pt x="3318718" y="3643303"/>
                </a:lnTo>
                <a:lnTo>
                  <a:pt x="0" y="364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>
            <a:off x="15077129" y="8079644"/>
            <a:ext cx="2976703" cy="2884696"/>
          </a:xfrm>
          <a:custGeom>
            <a:avLst/>
            <a:gdLst/>
            <a:ahLst/>
            <a:cxnLst/>
            <a:rect l="l" t="t" r="r" b="b"/>
            <a:pathLst>
              <a:path w="2976703" h="2884696" extrusionOk="0">
                <a:moveTo>
                  <a:pt x="0" y="0"/>
                </a:moveTo>
                <a:lnTo>
                  <a:pt x="2976703" y="0"/>
                </a:lnTo>
                <a:lnTo>
                  <a:pt x="2976703" y="2884696"/>
                </a:lnTo>
                <a:lnTo>
                  <a:pt x="0" y="288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" name="Google Shape;82;p10"/>
          <p:cNvSpPr/>
          <p:nvPr/>
        </p:nvSpPr>
        <p:spPr>
          <a:xfrm>
            <a:off x="7297182" y="8185028"/>
            <a:ext cx="2456078" cy="1813032"/>
          </a:xfrm>
          <a:custGeom>
            <a:avLst/>
            <a:gdLst/>
            <a:ahLst/>
            <a:cxnLst/>
            <a:rect l="l" t="t" r="r" b="b"/>
            <a:pathLst>
              <a:path w="2456078" h="1813032" extrusionOk="0">
                <a:moveTo>
                  <a:pt x="0" y="0"/>
                </a:moveTo>
                <a:lnTo>
                  <a:pt x="2456078" y="0"/>
                </a:lnTo>
                <a:lnTo>
                  <a:pt x="2456078" y="1813032"/>
                </a:lnTo>
                <a:lnTo>
                  <a:pt x="0" y="1813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>
            <a:off x="2553401" y="9521992"/>
            <a:ext cx="1590485" cy="1003452"/>
          </a:xfrm>
          <a:custGeom>
            <a:avLst/>
            <a:gdLst/>
            <a:ahLst/>
            <a:cxnLst/>
            <a:rect l="l" t="t" r="r" b="b"/>
            <a:pathLst>
              <a:path w="1590485" h="1003452" extrusionOk="0">
                <a:moveTo>
                  <a:pt x="0" y="0"/>
                </a:moveTo>
                <a:lnTo>
                  <a:pt x="1590485" y="0"/>
                </a:lnTo>
                <a:lnTo>
                  <a:pt x="1590485" y="1003451"/>
                </a:lnTo>
                <a:lnTo>
                  <a:pt x="0" y="100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0"/>
          <p:cNvSpPr/>
          <p:nvPr/>
        </p:nvSpPr>
        <p:spPr>
          <a:xfrm>
            <a:off x="11596143" y="8282417"/>
            <a:ext cx="2155592" cy="1316871"/>
          </a:xfrm>
          <a:custGeom>
            <a:avLst/>
            <a:gdLst/>
            <a:ahLst/>
            <a:cxnLst/>
            <a:rect l="l" t="t" r="r" b="b"/>
            <a:pathLst>
              <a:path w="2155592" h="1316871" extrusionOk="0">
                <a:moveTo>
                  <a:pt x="0" y="0"/>
                </a:moveTo>
                <a:lnTo>
                  <a:pt x="2155592" y="0"/>
                </a:lnTo>
                <a:lnTo>
                  <a:pt x="2155592" y="1316871"/>
                </a:lnTo>
                <a:lnTo>
                  <a:pt x="0" y="1316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700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l="5860" r="7446"/>
          <a:stretch/>
        </p:blipFill>
        <p:spPr>
          <a:xfrm>
            <a:off x="0" y="201425"/>
            <a:ext cx="18288000" cy="5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028700" y="421706"/>
            <a:ext cx="162306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Digital Fundraising: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Unlocking the Potential of Online Giving</a:t>
            </a:r>
            <a:endParaRPr sz="8000" dirty="0"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6755" r="6295" b="6638"/>
          <a:stretch/>
        </p:blipFill>
        <p:spPr>
          <a:xfrm>
            <a:off x="-1" y="2987625"/>
            <a:ext cx="18288001" cy="79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4A4D3-490B-F1C6-5C41-5D858EFF73F4}"/>
              </a:ext>
            </a:extLst>
          </p:cNvPr>
          <p:cNvSpPr txBox="1"/>
          <p:nvPr/>
        </p:nvSpPr>
        <p:spPr>
          <a:xfrm>
            <a:off x="0" y="6229235"/>
            <a:ext cx="3548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DS-670 Capstone</a:t>
            </a:r>
          </a:p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Assignment 2 Presentation</a:t>
            </a:r>
          </a:p>
          <a:p>
            <a:endParaRPr lang="en-US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800" dirty="0">
                <a:solidFill>
                  <a:srgbClr val="2F522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By Kristopher Albano</a:t>
            </a:r>
            <a:endParaRPr lang="en-GB" sz="1800" dirty="0">
              <a:solidFill>
                <a:srgbClr val="2F522C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/>
        </p:nvSpPr>
        <p:spPr>
          <a:xfrm>
            <a:off x="3377480" y="2605456"/>
            <a:ext cx="11533039" cy="3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7108732" y="8257423"/>
            <a:ext cx="4070535" cy="4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Happy designing!</a:t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4210005" y="5279512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presentation template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4210005" y="7014728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photos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469973" y="1703314"/>
            <a:ext cx="7348055" cy="7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6110027" y="6282261"/>
            <a:ext cx="6067945" cy="6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Pexels, Pixabay</a:t>
            </a:r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800" y="3850713"/>
            <a:ext cx="4824400" cy="12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l="4306" t="3744" r="13184"/>
          <a:stretch/>
        </p:blipFill>
        <p:spPr>
          <a:xfrm>
            <a:off x="0" y="0"/>
            <a:ext cx="18288000" cy="1039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7"/>
          <p:cNvGrpSpPr/>
          <p:nvPr/>
        </p:nvGrpSpPr>
        <p:grpSpPr>
          <a:xfrm>
            <a:off x="10192228" y="2685627"/>
            <a:ext cx="7351409" cy="6493385"/>
            <a:chOff x="0" y="-19050"/>
            <a:chExt cx="1936174" cy="1710192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1936173" cy="1691142"/>
            </a:xfrm>
            <a:custGeom>
              <a:avLst/>
              <a:gdLst/>
              <a:ahLst/>
              <a:cxnLst/>
              <a:rect l="l" t="t" r="r" b="b"/>
              <a:pathLst>
                <a:path w="1936173" h="1691142" extrusionOk="0">
                  <a:moveTo>
                    <a:pt x="63187" y="0"/>
                  </a:moveTo>
                  <a:lnTo>
                    <a:pt x="1872986" y="0"/>
                  </a:lnTo>
                  <a:cubicBezTo>
                    <a:pt x="1907884" y="0"/>
                    <a:pt x="1936173" y="28290"/>
                    <a:pt x="1936173" y="63187"/>
                  </a:cubicBezTo>
                  <a:lnTo>
                    <a:pt x="1936173" y="1627955"/>
                  </a:lnTo>
                  <a:cubicBezTo>
                    <a:pt x="1936173" y="1644713"/>
                    <a:pt x="1929516" y="1660785"/>
                    <a:pt x="1917666" y="1672635"/>
                  </a:cubicBezTo>
                  <a:cubicBezTo>
                    <a:pt x="1905816" y="1684485"/>
                    <a:pt x="1889745" y="1691142"/>
                    <a:pt x="1872986" y="1691142"/>
                  </a:cubicBezTo>
                  <a:lnTo>
                    <a:pt x="63187" y="1691142"/>
                  </a:lnTo>
                  <a:cubicBezTo>
                    <a:pt x="46429" y="1691142"/>
                    <a:pt x="30357" y="1684485"/>
                    <a:pt x="18507" y="1672635"/>
                  </a:cubicBezTo>
                  <a:cubicBezTo>
                    <a:pt x="6657" y="1660785"/>
                    <a:pt x="0" y="1644713"/>
                    <a:pt x="0" y="1627955"/>
                  </a:cubicBezTo>
                  <a:lnTo>
                    <a:pt x="0" y="63187"/>
                  </a:lnTo>
                  <a:cubicBezTo>
                    <a:pt x="0" y="46429"/>
                    <a:pt x="6657" y="30357"/>
                    <a:pt x="18507" y="18507"/>
                  </a:cubicBezTo>
                  <a:cubicBezTo>
                    <a:pt x="30357" y="6657"/>
                    <a:pt x="46429" y="0"/>
                    <a:pt x="63187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0" y="-19050"/>
              <a:ext cx="1936174" cy="171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11003083" y="4726019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Gantt Chart</a:t>
            </a:r>
            <a:endParaRPr sz="4000"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11003083" y="5624544"/>
            <a:ext cx="57297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Londrina Solid"/>
                <a:sym typeface="Londrina Solid"/>
              </a:rPr>
              <a:t>Updated Peer-Reviewed Art.</a:t>
            </a:r>
            <a:endParaRPr sz="4000" dirty="0"/>
          </a:p>
        </p:txBody>
      </p:sp>
      <p:sp>
        <p:nvSpPr>
          <p:cNvPr id="148" name="Google Shape;148;p17"/>
          <p:cNvSpPr txBox="1"/>
          <p:nvPr/>
        </p:nvSpPr>
        <p:spPr>
          <a:xfrm>
            <a:off x="11003083" y="6523069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Londrina Solid"/>
                <a:sym typeface="Londrina Solid"/>
              </a:rPr>
              <a:t>Initial Literature Review</a:t>
            </a:r>
            <a:endParaRPr sz="4000"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11003083" y="7421594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EDA</a:t>
            </a:r>
            <a:endParaRPr sz="4000" dirty="0"/>
          </a:p>
        </p:txBody>
      </p:sp>
      <p:sp>
        <p:nvSpPr>
          <p:cNvPr id="150" name="Google Shape;150;p17"/>
          <p:cNvSpPr txBox="1"/>
          <p:nvPr/>
        </p:nvSpPr>
        <p:spPr>
          <a:xfrm>
            <a:off x="11003083" y="3826312"/>
            <a:ext cx="57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High Level Architecture</a:t>
            </a:r>
            <a:endParaRPr sz="4000"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10279338" y="765767"/>
            <a:ext cx="7351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AGENDA</a:t>
            </a:r>
            <a:endParaRPr sz="900" dirty="0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l="6585" t="5123" r="15020" b="35851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637676" y="1319351"/>
            <a:ext cx="9340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High Level Architecture</a:t>
            </a:r>
            <a:endParaRPr sz="8000" dirty="0"/>
          </a:p>
        </p:txBody>
      </p:sp>
      <p:grpSp>
        <p:nvGrpSpPr>
          <p:cNvPr id="159" name="Google Shape;159;p18"/>
          <p:cNvGrpSpPr/>
          <p:nvPr/>
        </p:nvGrpSpPr>
        <p:grpSpPr>
          <a:xfrm>
            <a:off x="637662" y="3443698"/>
            <a:ext cx="9340514" cy="6493385"/>
            <a:chOff x="0" y="-19050"/>
            <a:chExt cx="2460053" cy="1710192"/>
          </a:xfrm>
        </p:grpSpPr>
        <p:sp>
          <p:nvSpPr>
            <p:cNvPr id="160" name="Google Shape;160;p18"/>
            <p:cNvSpPr/>
            <p:nvPr/>
          </p:nvSpPr>
          <p:spPr>
            <a:xfrm>
              <a:off x="0" y="0"/>
              <a:ext cx="2460053" cy="1691142"/>
            </a:xfrm>
            <a:custGeom>
              <a:avLst/>
              <a:gdLst/>
              <a:ahLst/>
              <a:cxnLst/>
              <a:rect l="l" t="t" r="r" b="b"/>
              <a:pathLst>
                <a:path w="2460053" h="1691142" extrusionOk="0">
                  <a:moveTo>
                    <a:pt x="49731" y="0"/>
                  </a:moveTo>
                  <a:lnTo>
                    <a:pt x="2410322" y="0"/>
                  </a:lnTo>
                  <a:cubicBezTo>
                    <a:pt x="2437788" y="0"/>
                    <a:pt x="2460053" y="22265"/>
                    <a:pt x="2460053" y="49731"/>
                  </a:cubicBezTo>
                  <a:lnTo>
                    <a:pt x="2460053" y="1641411"/>
                  </a:lnTo>
                  <a:cubicBezTo>
                    <a:pt x="2460053" y="1654600"/>
                    <a:pt x="2454814" y="1667250"/>
                    <a:pt x="2445487" y="1676576"/>
                  </a:cubicBezTo>
                  <a:cubicBezTo>
                    <a:pt x="2436161" y="1685902"/>
                    <a:pt x="2423511" y="1691142"/>
                    <a:pt x="2410322" y="1691142"/>
                  </a:cubicBezTo>
                  <a:lnTo>
                    <a:pt x="49731" y="1691142"/>
                  </a:lnTo>
                  <a:cubicBezTo>
                    <a:pt x="36542" y="1691142"/>
                    <a:pt x="23892" y="1685902"/>
                    <a:pt x="14566" y="1676576"/>
                  </a:cubicBezTo>
                  <a:cubicBezTo>
                    <a:pt x="5240" y="1667250"/>
                    <a:pt x="0" y="1654600"/>
                    <a:pt x="0" y="1641411"/>
                  </a:cubicBezTo>
                  <a:lnTo>
                    <a:pt x="0" y="49731"/>
                  </a:lnTo>
                  <a:cubicBezTo>
                    <a:pt x="0" y="36542"/>
                    <a:pt x="5240" y="23892"/>
                    <a:pt x="14566" y="14566"/>
                  </a:cubicBezTo>
                  <a:cubicBezTo>
                    <a:pt x="23892" y="5240"/>
                    <a:pt x="36542" y="0"/>
                    <a:pt x="49731" y="0"/>
                  </a:cubicBezTo>
                  <a:close/>
                </a:path>
              </a:pathLst>
            </a:custGeom>
            <a:solidFill>
              <a:srgbClr val="FFFCEB"/>
            </a:solidFill>
            <a:ln w="762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0" y="-19050"/>
              <a:ext cx="2460053" cy="171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A1DB8E-8F9F-576A-EA9A-36CA373E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16" y="4117127"/>
            <a:ext cx="15188527" cy="5146525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C7E7093E-F799-E7C1-E4AD-8920D5B26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>
            <a:extLst>
              <a:ext uri="{FF2B5EF4-FFF2-40B4-BE49-F238E27FC236}">
                <a16:creationId xmlns:a16="http://schemas.microsoft.com/office/drawing/2014/main" id="{93BE2447-19D6-76BD-2870-C9C5881D4D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65" t="29765" r="13778"/>
          <a:stretch/>
        </p:blipFill>
        <p:spPr>
          <a:xfrm>
            <a:off x="0" y="3937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2">
            <a:extLst>
              <a:ext uri="{FF2B5EF4-FFF2-40B4-BE49-F238E27FC236}">
                <a16:creationId xmlns:a16="http://schemas.microsoft.com/office/drawing/2014/main" id="{ACAA1D21-E2C0-3A5E-7DE9-7D6B58CCAD6A}"/>
              </a:ext>
            </a:extLst>
          </p:cNvPr>
          <p:cNvGrpSpPr/>
          <p:nvPr/>
        </p:nvGrpSpPr>
        <p:grpSpPr>
          <a:xfrm>
            <a:off x="1679442" y="2640201"/>
            <a:ext cx="14929103" cy="5785342"/>
            <a:chOff x="0" y="-19050"/>
            <a:chExt cx="4064518" cy="1137768"/>
          </a:xfrm>
        </p:grpSpPr>
        <p:sp>
          <p:nvSpPr>
            <p:cNvPr id="232" name="Google Shape;232;p22">
              <a:extLst>
                <a:ext uri="{FF2B5EF4-FFF2-40B4-BE49-F238E27FC236}">
                  <a16:creationId xmlns:a16="http://schemas.microsoft.com/office/drawing/2014/main" id="{052F1908-B028-A7E5-5E16-AAD031547E26}"/>
                </a:ext>
              </a:extLst>
            </p:cNvPr>
            <p:cNvSpPr/>
            <p:nvPr/>
          </p:nvSpPr>
          <p:spPr>
            <a:xfrm>
              <a:off x="0" y="0"/>
              <a:ext cx="4064518" cy="1118718"/>
            </a:xfrm>
            <a:custGeom>
              <a:avLst/>
              <a:gdLst/>
              <a:ahLst/>
              <a:cxnLst/>
              <a:rect l="l" t="t" r="r" b="b"/>
              <a:pathLst>
                <a:path w="4064518" h="1118718" extrusionOk="0">
                  <a:moveTo>
                    <a:pt x="31115" y="0"/>
                  </a:moveTo>
                  <a:lnTo>
                    <a:pt x="4033403" y="0"/>
                  </a:lnTo>
                  <a:cubicBezTo>
                    <a:pt x="4050588" y="0"/>
                    <a:pt x="4064518" y="13931"/>
                    <a:pt x="4064518" y="31115"/>
                  </a:cubicBezTo>
                  <a:lnTo>
                    <a:pt x="4064518" y="1087603"/>
                  </a:lnTo>
                  <a:cubicBezTo>
                    <a:pt x="4064518" y="1104787"/>
                    <a:pt x="4050588" y="1118718"/>
                    <a:pt x="4033403" y="1118718"/>
                  </a:cubicBezTo>
                  <a:lnTo>
                    <a:pt x="31115" y="1118718"/>
                  </a:lnTo>
                  <a:cubicBezTo>
                    <a:pt x="13931" y="1118718"/>
                    <a:pt x="0" y="1104787"/>
                    <a:pt x="0" y="1087603"/>
                  </a:cubicBezTo>
                  <a:lnTo>
                    <a:pt x="0" y="31115"/>
                  </a:lnTo>
                  <a:cubicBezTo>
                    <a:pt x="0" y="13931"/>
                    <a:pt x="13931" y="0"/>
                    <a:pt x="31115" y="0"/>
                  </a:cubicBezTo>
                  <a:close/>
                </a:path>
              </a:pathLst>
            </a:custGeom>
            <a:solidFill>
              <a:srgbClr val="FFFCEB"/>
            </a:solidFill>
            <a:ln w="1143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>
              <a:extLst>
                <a:ext uri="{FF2B5EF4-FFF2-40B4-BE49-F238E27FC236}">
                  <a16:creationId xmlns:a16="http://schemas.microsoft.com/office/drawing/2014/main" id="{8E57DB39-3C67-F413-9DBF-BD308E2E527A}"/>
                </a:ext>
              </a:extLst>
            </p:cNvPr>
            <p:cNvSpPr txBox="1"/>
            <p:nvPr/>
          </p:nvSpPr>
          <p:spPr>
            <a:xfrm>
              <a:off x="0" y="-19050"/>
              <a:ext cx="4064518" cy="1137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2">
            <a:extLst>
              <a:ext uri="{FF2B5EF4-FFF2-40B4-BE49-F238E27FC236}">
                <a16:creationId xmlns:a16="http://schemas.microsoft.com/office/drawing/2014/main" id="{6D3F5D85-DFCD-71D9-6D7B-2AFC096694C0}"/>
              </a:ext>
            </a:extLst>
          </p:cNvPr>
          <p:cNvSpPr/>
          <p:nvPr/>
        </p:nvSpPr>
        <p:spPr>
          <a:xfrm flipH="1">
            <a:off x="14765282" y="201160"/>
            <a:ext cx="3705194" cy="9057140"/>
          </a:xfrm>
          <a:custGeom>
            <a:avLst/>
            <a:gdLst/>
            <a:ahLst/>
            <a:cxnLst/>
            <a:rect l="l" t="t" r="r" b="b"/>
            <a:pathLst>
              <a:path w="3705194" h="9057140" extrusionOk="0">
                <a:moveTo>
                  <a:pt x="3705193" y="0"/>
                </a:moveTo>
                <a:lnTo>
                  <a:pt x="0" y="0"/>
                </a:lnTo>
                <a:lnTo>
                  <a:pt x="0" y="9057140"/>
                </a:lnTo>
                <a:lnTo>
                  <a:pt x="3705193" y="9057140"/>
                </a:lnTo>
                <a:lnTo>
                  <a:pt x="370519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22">
            <a:extLst>
              <a:ext uri="{FF2B5EF4-FFF2-40B4-BE49-F238E27FC236}">
                <a16:creationId xmlns:a16="http://schemas.microsoft.com/office/drawing/2014/main" id="{DB43A444-DB68-6EF1-BA63-FA471B348B07}"/>
              </a:ext>
            </a:extLst>
          </p:cNvPr>
          <p:cNvSpPr/>
          <p:nvPr/>
        </p:nvSpPr>
        <p:spPr>
          <a:xfrm>
            <a:off x="-592826" y="2565076"/>
            <a:ext cx="4563203" cy="9093339"/>
          </a:xfrm>
          <a:custGeom>
            <a:avLst/>
            <a:gdLst/>
            <a:ahLst/>
            <a:cxnLst/>
            <a:rect l="l" t="t" r="r" b="b"/>
            <a:pathLst>
              <a:path w="4563203" h="9093339" extrusionOk="0">
                <a:moveTo>
                  <a:pt x="0" y="0"/>
                </a:moveTo>
                <a:lnTo>
                  <a:pt x="4563203" y="0"/>
                </a:lnTo>
                <a:lnTo>
                  <a:pt x="4563203" y="9093340"/>
                </a:lnTo>
                <a:lnTo>
                  <a:pt x="0" y="909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152;p17">
            <a:extLst>
              <a:ext uri="{FF2B5EF4-FFF2-40B4-BE49-F238E27FC236}">
                <a16:creationId xmlns:a16="http://schemas.microsoft.com/office/drawing/2014/main" id="{F37696F2-C5EE-DDDD-1234-2388BC14B381}"/>
              </a:ext>
            </a:extLst>
          </p:cNvPr>
          <p:cNvSpPr txBox="1"/>
          <p:nvPr/>
        </p:nvSpPr>
        <p:spPr>
          <a:xfrm>
            <a:off x="5468243" y="789134"/>
            <a:ext cx="7351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Gantt Chart</a:t>
            </a:r>
            <a:endParaRPr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85D19-98CE-3A84-BD28-670E8563C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51" y="4016446"/>
            <a:ext cx="16531284" cy="35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6849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l="4436" r="4463"/>
          <a:stretch/>
        </p:blipFill>
        <p:spPr>
          <a:xfrm>
            <a:off x="0" y="2923050"/>
            <a:ext cx="18288000" cy="595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1028700" y="974726"/>
            <a:ext cx="126969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Updated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644F"/>
                </a:solidFill>
                <a:latin typeface="Londrina Solid"/>
                <a:sym typeface="Londrina Solid"/>
              </a:rPr>
              <a:t>Peer-reviewed Articles</a:t>
            </a:r>
            <a:endParaRPr sz="8000" dirty="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6780" y="-349025"/>
            <a:ext cx="1170193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5742C-C8B4-431C-E749-C17334F56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58" y="3529618"/>
            <a:ext cx="13099099" cy="6191325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77248AE-6FBC-2D16-0E77-7E9A969D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>
            <a:extLst>
              <a:ext uri="{FF2B5EF4-FFF2-40B4-BE49-F238E27FC236}">
                <a16:creationId xmlns:a16="http://schemas.microsoft.com/office/drawing/2014/main" id="{2E458CB3-7CDB-0528-2286-5F2BC7925E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358" r="22672" b="3753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3">
            <a:extLst>
              <a:ext uri="{FF2B5EF4-FFF2-40B4-BE49-F238E27FC236}">
                <a16:creationId xmlns:a16="http://schemas.microsoft.com/office/drawing/2014/main" id="{6D13CE62-B432-38E8-4D82-AE0E3B07BC12}"/>
              </a:ext>
            </a:extLst>
          </p:cNvPr>
          <p:cNvGrpSpPr/>
          <p:nvPr/>
        </p:nvGrpSpPr>
        <p:grpSpPr>
          <a:xfrm>
            <a:off x="1028700" y="1807849"/>
            <a:ext cx="3683733" cy="6007844"/>
            <a:chOff x="0" y="-19050"/>
            <a:chExt cx="1002913" cy="1341023"/>
          </a:xfrm>
        </p:grpSpPr>
        <p:sp>
          <p:nvSpPr>
            <p:cNvPr id="243" name="Google Shape;243;p23">
              <a:extLst>
                <a:ext uri="{FF2B5EF4-FFF2-40B4-BE49-F238E27FC236}">
                  <a16:creationId xmlns:a16="http://schemas.microsoft.com/office/drawing/2014/main" id="{34618336-9675-6071-E5E8-0A84A1CE2D64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>
              <a:extLst>
                <a:ext uri="{FF2B5EF4-FFF2-40B4-BE49-F238E27FC236}">
                  <a16:creationId xmlns:a16="http://schemas.microsoft.com/office/drawing/2014/main" id="{A9980CC8-D771-0BEF-4501-D249D6138CBA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23">
            <a:extLst>
              <a:ext uri="{FF2B5EF4-FFF2-40B4-BE49-F238E27FC236}">
                <a16:creationId xmlns:a16="http://schemas.microsoft.com/office/drawing/2014/main" id="{F311F946-3E4B-B349-6B8D-FF9A9D025113}"/>
              </a:ext>
            </a:extLst>
          </p:cNvPr>
          <p:cNvGrpSpPr/>
          <p:nvPr/>
        </p:nvGrpSpPr>
        <p:grpSpPr>
          <a:xfrm>
            <a:off x="5212967" y="1886209"/>
            <a:ext cx="3683733" cy="5922498"/>
            <a:chOff x="0" y="-19050"/>
            <a:chExt cx="1002913" cy="1341023"/>
          </a:xfrm>
        </p:grpSpPr>
        <p:sp>
          <p:nvSpPr>
            <p:cNvPr id="246" name="Google Shape;246;p23">
              <a:extLst>
                <a:ext uri="{FF2B5EF4-FFF2-40B4-BE49-F238E27FC236}">
                  <a16:creationId xmlns:a16="http://schemas.microsoft.com/office/drawing/2014/main" id="{DA8BBF99-5E46-8B66-F53B-7E8250C376D3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>
              <a:extLst>
                <a:ext uri="{FF2B5EF4-FFF2-40B4-BE49-F238E27FC236}">
                  <a16:creationId xmlns:a16="http://schemas.microsoft.com/office/drawing/2014/main" id="{3E907E35-3A1B-BCC0-B5D7-563D21A0BD33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3">
            <a:extLst>
              <a:ext uri="{FF2B5EF4-FFF2-40B4-BE49-F238E27FC236}">
                <a16:creationId xmlns:a16="http://schemas.microsoft.com/office/drawing/2014/main" id="{FB841F7C-3EDD-E80E-34FE-5B5925732744}"/>
              </a:ext>
            </a:extLst>
          </p:cNvPr>
          <p:cNvGrpSpPr/>
          <p:nvPr/>
        </p:nvGrpSpPr>
        <p:grpSpPr>
          <a:xfrm>
            <a:off x="9394265" y="1886209"/>
            <a:ext cx="3683733" cy="5922497"/>
            <a:chOff x="0" y="-19050"/>
            <a:chExt cx="1002913" cy="1341023"/>
          </a:xfrm>
        </p:grpSpPr>
        <p:sp>
          <p:nvSpPr>
            <p:cNvPr id="249" name="Google Shape;249;p23">
              <a:extLst>
                <a:ext uri="{FF2B5EF4-FFF2-40B4-BE49-F238E27FC236}">
                  <a16:creationId xmlns:a16="http://schemas.microsoft.com/office/drawing/2014/main" id="{48BDF7CE-8D27-8EEB-A108-C60A7A582A15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>
              <a:extLst>
                <a:ext uri="{FF2B5EF4-FFF2-40B4-BE49-F238E27FC236}">
                  <a16:creationId xmlns:a16="http://schemas.microsoft.com/office/drawing/2014/main" id="{961A8827-F8FA-C90F-0D72-10762F7750F5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3">
            <a:extLst>
              <a:ext uri="{FF2B5EF4-FFF2-40B4-BE49-F238E27FC236}">
                <a16:creationId xmlns:a16="http://schemas.microsoft.com/office/drawing/2014/main" id="{8E13CDD6-5CC9-9EFB-E92E-5A94D67A5DBC}"/>
              </a:ext>
            </a:extLst>
          </p:cNvPr>
          <p:cNvGrpSpPr/>
          <p:nvPr/>
        </p:nvGrpSpPr>
        <p:grpSpPr>
          <a:xfrm>
            <a:off x="13575571" y="1893195"/>
            <a:ext cx="3683733" cy="5922498"/>
            <a:chOff x="0" y="-19050"/>
            <a:chExt cx="1002913" cy="1341023"/>
          </a:xfrm>
        </p:grpSpPr>
        <p:sp>
          <p:nvSpPr>
            <p:cNvPr id="252" name="Google Shape;252;p23">
              <a:extLst>
                <a:ext uri="{FF2B5EF4-FFF2-40B4-BE49-F238E27FC236}">
                  <a16:creationId xmlns:a16="http://schemas.microsoft.com/office/drawing/2014/main" id="{9AE22FE6-1B04-E46E-3C17-E1F099EACC0B}"/>
                </a:ext>
              </a:extLst>
            </p:cNvPr>
            <p:cNvSpPr/>
            <p:nvPr/>
          </p:nvSpPr>
          <p:spPr>
            <a:xfrm>
              <a:off x="0" y="0"/>
              <a:ext cx="1002913" cy="1321973"/>
            </a:xfrm>
            <a:custGeom>
              <a:avLst/>
              <a:gdLst/>
              <a:ahLst/>
              <a:cxnLst/>
              <a:rect l="l" t="t" r="r" b="b"/>
              <a:pathLst>
                <a:path w="1002913" h="1321973" extrusionOk="0">
                  <a:moveTo>
                    <a:pt x="126099" y="0"/>
                  </a:moveTo>
                  <a:lnTo>
                    <a:pt x="876813" y="0"/>
                  </a:lnTo>
                  <a:cubicBezTo>
                    <a:pt x="910257" y="0"/>
                    <a:pt x="942331" y="13285"/>
                    <a:pt x="965979" y="36934"/>
                  </a:cubicBezTo>
                  <a:cubicBezTo>
                    <a:pt x="989627" y="60582"/>
                    <a:pt x="1002913" y="92656"/>
                    <a:pt x="1002913" y="126099"/>
                  </a:cubicBezTo>
                  <a:lnTo>
                    <a:pt x="1002913" y="1195874"/>
                  </a:lnTo>
                  <a:cubicBezTo>
                    <a:pt x="1002913" y="1229317"/>
                    <a:pt x="989627" y="1261391"/>
                    <a:pt x="965979" y="1285039"/>
                  </a:cubicBezTo>
                  <a:cubicBezTo>
                    <a:pt x="942331" y="1308688"/>
                    <a:pt x="910257" y="1321973"/>
                    <a:pt x="876813" y="1321973"/>
                  </a:cubicBezTo>
                  <a:lnTo>
                    <a:pt x="126099" y="1321973"/>
                  </a:lnTo>
                  <a:cubicBezTo>
                    <a:pt x="92656" y="1321973"/>
                    <a:pt x="60582" y="1308688"/>
                    <a:pt x="36934" y="1285039"/>
                  </a:cubicBezTo>
                  <a:cubicBezTo>
                    <a:pt x="13285" y="1261391"/>
                    <a:pt x="0" y="1229317"/>
                    <a:pt x="0" y="1195874"/>
                  </a:cubicBezTo>
                  <a:lnTo>
                    <a:pt x="0" y="126099"/>
                  </a:lnTo>
                  <a:cubicBezTo>
                    <a:pt x="0" y="92656"/>
                    <a:pt x="13285" y="60582"/>
                    <a:pt x="36934" y="36934"/>
                  </a:cubicBezTo>
                  <a:cubicBezTo>
                    <a:pt x="60582" y="13285"/>
                    <a:pt x="92656" y="0"/>
                    <a:pt x="126099" y="0"/>
                  </a:cubicBezTo>
                  <a:close/>
                </a:path>
              </a:pathLst>
            </a:custGeom>
            <a:solidFill>
              <a:srgbClr val="FFFCEB"/>
            </a:solidFill>
            <a:ln w="5715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>
              <a:extLst>
                <a:ext uri="{FF2B5EF4-FFF2-40B4-BE49-F238E27FC236}">
                  <a16:creationId xmlns:a16="http://schemas.microsoft.com/office/drawing/2014/main" id="{13479EE9-9CEE-BFA0-F262-75964DB9D718}"/>
                </a:ext>
              </a:extLst>
            </p:cNvPr>
            <p:cNvSpPr txBox="1"/>
            <p:nvPr/>
          </p:nvSpPr>
          <p:spPr>
            <a:xfrm>
              <a:off x="0" y="-19050"/>
              <a:ext cx="1002912" cy="13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BBDD51D7-EAFA-8DEB-A818-6A97FAC0A15C}"/>
              </a:ext>
            </a:extLst>
          </p:cNvPr>
          <p:cNvSpPr/>
          <p:nvPr/>
        </p:nvSpPr>
        <p:spPr>
          <a:xfrm>
            <a:off x="-513280" y="7269892"/>
            <a:ext cx="3318718" cy="3643303"/>
          </a:xfrm>
          <a:custGeom>
            <a:avLst/>
            <a:gdLst/>
            <a:ahLst/>
            <a:cxnLst/>
            <a:rect l="l" t="t" r="r" b="b"/>
            <a:pathLst>
              <a:path w="3318718" h="3643303" extrusionOk="0">
                <a:moveTo>
                  <a:pt x="0" y="0"/>
                </a:moveTo>
                <a:lnTo>
                  <a:pt x="3318718" y="0"/>
                </a:lnTo>
                <a:lnTo>
                  <a:pt x="3318718" y="3643303"/>
                </a:lnTo>
                <a:lnTo>
                  <a:pt x="0" y="364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FD48B51E-9E5E-AD53-E474-D363917F32A4}"/>
              </a:ext>
            </a:extLst>
          </p:cNvPr>
          <p:cNvSpPr/>
          <p:nvPr/>
        </p:nvSpPr>
        <p:spPr>
          <a:xfrm>
            <a:off x="15077129" y="8079644"/>
            <a:ext cx="2976703" cy="2884696"/>
          </a:xfrm>
          <a:custGeom>
            <a:avLst/>
            <a:gdLst/>
            <a:ahLst/>
            <a:cxnLst/>
            <a:rect l="l" t="t" r="r" b="b"/>
            <a:pathLst>
              <a:path w="2976703" h="2884696" extrusionOk="0">
                <a:moveTo>
                  <a:pt x="0" y="0"/>
                </a:moveTo>
                <a:lnTo>
                  <a:pt x="2976703" y="0"/>
                </a:lnTo>
                <a:lnTo>
                  <a:pt x="2976703" y="2884696"/>
                </a:lnTo>
                <a:lnTo>
                  <a:pt x="0" y="288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8DDE9FB8-30A9-77D5-BCF1-5A1410BBC095}"/>
              </a:ext>
            </a:extLst>
          </p:cNvPr>
          <p:cNvSpPr/>
          <p:nvPr/>
        </p:nvSpPr>
        <p:spPr>
          <a:xfrm>
            <a:off x="7297182" y="8185028"/>
            <a:ext cx="2456078" cy="1813032"/>
          </a:xfrm>
          <a:custGeom>
            <a:avLst/>
            <a:gdLst/>
            <a:ahLst/>
            <a:cxnLst/>
            <a:rect l="l" t="t" r="r" b="b"/>
            <a:pathLst>
              <a:path w="2456078" h="1813032" extrusionOk="0">
                <a:moveTo>
                  <a:pt x="0" y="0"/>
                </a:moveTo>
                <a:lnTo>
                  <a:pt x="2456078" y="0"/>
                </a:lnTo>
                <a:lnTo>
                  <a:pt x="2456078" y="1813032"/>
                </a:lnTo>
                <a:lnTo>
                  <a:pt x="0" y="1813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21AE0AF5-509B-7D23-B2DF-2F368A79427A}"/>
              </a:ext>
            </a:extLst>
          </p:cNvPr>
          <p:cNvSpPr/>
          <p:nvPr/>
        </p:nvSpPr>
        <p:spPr>
          <a:xfrm>
            <a:off x="2553401" y="9521992"/>
            <a:ext cx="1590485" cy="1003452"/>
          </a:xfrm>
          <a:custGeom>
            <a:avLst/>
            <a:gdLst/>
            <a:ahLst/>
            <a:cxnLst/>
            <a:rect l="l" t="t" r="r" b="b"/>
            <a:pathLst>
              <a:path w="1590485" h="1003452" extrusionOk="0">
                <a:moveTo>
                  <a:pt x="0" y="0"/>
                </a:moveTo>
                <a:lnTo>
                  <a:pt x="1590485" y="0"/>
                </a:lnTo>
                <a:lnTo>
                  <a:pt x="1590485" y="1003451"/>
                </a:lnTo>
                <a:lnTo>
                  <a:pt x="0" y="1003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23">
            <a:extLst>
              <a:ext uri="{FF2B5EF4-FFF2-40B4-BE49-F238E27FC236}">
                <a16:creationId xmlns:a16="http://schemas.microsoft.com/office/drawing/2014/main" id="{442DC8B2-B8C1-7F6C-71BB-79E26739B3ED}"/>
              </a:ext>
            </a:extLst>
          </p:cNvPr>
          <p:cNvSpPr/>
          <p:nvPr/>
        </p:nvSpPr>
        <p:spPr>
          <a:xfrm>
            <a:off x="6177838" y="9470677"/>
            <a:ext cx="563293" cy="527383"/>
          </a:xfrm>
          <a:custGeom>
            <a:avLst/>
            <a:gdLst/>
            <a:ahLst/>
            <a:cxnLst/>
            <a:rect l="l" t="t" r="r" b="b"/>
            <a:pathLst>
              <a:path w="563293" h="527383" extrusionOk="0">
                <a:moveTo>
                  <a:pt x="0" y="0"/>
                </a:moveTo>
                <a:lnTo>
                  <a:pt x="563293" y="0"/>
                </a:lnTo>
                <a:lnTo>
                  <a:pt x="563293" y="527383"/>
                </a:lnTo>
                <a:lnTo>
                  <a:pt x="0" y="527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9" name="Google Shape;259;p23">
            <a:extLst>
              <a:ext uri="{FF2B5EF4-FFF2-40B4-BE49-F238E27FC236}">
                <a16:creationId xmlns:a16="http://schemas.microsoft.com/office/drawing/2014/main" id="{3476293A-ADE3-B0E6-3A94-AF7BED759A28}"/>
              </a:ext>
            </a:extLst>
          </p:cNvPr>
          <p:cNvSpPr/>
          <p:nvPr/>
        </p:nvSpPr>
        <p:spPr>
          <a:xfrm>
            <a:off x="11596143" y="8282417"/>
            <a:ext cx="2155592" cy="1316871"/>
          </a:xfrm>
          <a:custGeom>
            <a:avLst/>
            <a:gdLst/>
            <a:ahLst/>
            <a:cxnLst/>
            <a:rect l="l" t="t" r="r" b="b"/>
            <a:pathLst>
              <a:path w="2155592" h="1316871" extrusionOk="0">
                <a:moveTo>
                  <a:pt x="0" y="0"/>
                </a:moveTo>
                <a:lnTo>
                  <a:pt x="2155592" y="0"/>
                </a:lnTo>
                <a:lnTo>
                  <a:pt x="2155592" y="1316871"/>
                </a:lnTo>
                <a:lnTo>
                  <a:pt x="0" y="1316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0" name="Google Shape;260;p23">
            <a:extLst>
              <a:ext uri="{FF2B5EF4-FFF2-40B4-BE49-F238E27FC236}">
                <a16:creationId xmlns:a16="http://schemas.microsoft.com/office/drawing/2014/main" id="{A7798FCC-34E7-20C7-1F0D-B5A622602B08}"/>
              </a:ext>
            </a:extLst>
          </p:cNvPr>
          <p:cNvSpPr txBox="1"/>
          <p:nvPr/>
        </p:nvSpPr>
        <p:spPr>
          <a:xfrm>
            <a:off x="1028700" y="576742"/>
            <a:ext cx="16230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Initial Literature Review</a:t>
            </a:r>
            <a:endParaRPr sz="8000" dirty="0"/>
          </a:p>
        </p:txBody>
      </p:sp>
      <p:sp>
        <p:nvSpPr>
          <p:cNvPr id="265" name="Google Shape;265;p23">
            <a:extLst>
              <a:ext uri="{FF2B5EF4-FFF2-40B4-BE49-F238E27FC236}">
                <a16:creationId xmlns:a16="http://schemas.microsoft.com/office/drawing/2014/main" id="{47FA89AF-C884-EDAD-7F02-BDE380E19196}"/>
              </a:ext>
            </a:extLst>
          </p:cNvPr>
          <p:cNvSpPr txBox="1"/>
          <p:nvPr/>
        </p:nvSpPr>
        <p:spPr>
          <a:xfrm>
            <a:off x="1661838" y="2103942"/>
            <a:ext cx="2287200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study by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Grimalda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 al. (2021) investigated how the exposure to COVID-19 relates to altruistic behavior with a focus on charitable giving at a local, national, and international levels. </a:t>
            </a:r>
            <a:endParaRPr dirty="0"/>
          </a:p>
        </p:txBody>
      </p:sp>
      <p:sp>
        <p:nvSpPr>
          <p:cNvPr id="266" name="Google Shape;266;p23">
            <a:extLst>
              <a:ext uri="{FF2B5EF4-FFF2-40B4-BE49-F238E27FC236}">
                <a16:creationId xmlns:a16="http://schemas.microsoft.com/office/drawing/2014/main" id="{511A28B3-7D53-3997-DC1A-65ACCCF4A1B7}"/>
              </a:ext>
            </a:extLst>
          </p:cNvPr>
          <p:cNvSpPr txBox="1"/>
          <p:nvPr/>
        </p:nvSpPr>
        <p:spPr>
          <a:xfrm>
            <a:off x="5911231" y="2103941"/>
            <a:ext cx="2287200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study by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Duchovnay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 al. (2020) found that people reported an increased use of social media, search engines, and messaging platforms during this time and spent more time using them during the pandemic.</a:t>
            </a:r>
            <a:endParaRPr dirty="0"/>
          </a:p>
        </p:txBody>
      </p:sp>
      <p:sp>
        <p:nvSpPr>
          <p:cNvPr id="267" name="Google Shape;267;p23">
            <a:extLst>
              <a:ext uri="{FF2B5EF4-FFF2-40B4-BE49-F238E27FC236}">
                <a16:creationId xmlns:a16="http://schemas.microsoft.com/office/drawing/2014/main" id="{F66BBF08-7CA8-4108-5F9B-C87999A2F785}"/>
              </a:ext>
            </a:extLst>
          </p:cNvPr>
          <p:cNvSpPr txBox="1"/>
          <p:nvPr/>
        </p:nvSpPr>
        <p:spPr>
          <a:xfrm>
            <a:off x="10092529" y="2103941"/>
            <a:ext cx="2287200" cy="389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Chen et al. (2021) explored the behavior behind people’s participation in online giving. Their research highlighted the role of trust in motivating online donations.</a:t>
            </a:r>
            <a:endParaRPr dirty="0"/>
          </a:p>
        </p:txBody>
      </p:sp>
      <p:sp>
        <p:nvSpPr>
          <p:cNvPr id="268" name="Google Shape;268;p23">
            <a:extLst>
              <a:ext uri="{FF2B5EF4-FFF2-40B4-BE49-F238E27FC236}">
                <a16:creationId xmlns:a16="http://schemas.microsoft.com/office/drawing/2014/main" id="{21A08163-2E3C-9165-1444-D1EFDA5227DE}"/>
              </a:ext>
            </a:extLst>
          </p:cNvPr>
          <p:cNvSpPr txBox="1"/>
          <p:nvPr/>
        </p:nvSpPr>
        <p:spPr>
          <a:xfrm>
            <a:off x="14273835" y="2103941"/>
            <a:ext cx="2287200" cy="53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study by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Nageswarakurukkal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 al. (2019) also found that there is a significant percentage of donors willing to donate online but there are challenges that needs to be addressed by the institutions themselves.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48777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D296083-ADDE-834B-50B2-7B2EF389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>
            <a:extLst>
              <a:ext uri="{FF2B5EF4-FFF2-40B4-BE49-F238E27FC236}">
                <a16:creationId xmlns:a16="http://schemas.microsoft.com/office/drawing/2014/main" id="{7B99A170-A6B6-94DC-22CC-3CA98861F7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57" t="-5380" r="13635" b="5379"/>
          <a:stretch/>
        </p:blipFill>
        <p:spPr>
          <a:xfrm>
            <a:off x="0" y="-601175"/>
            <a:ext cx="18288123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4;p29">
            <a:extLst>
              <a:ext uri="{FF2B5EF4-FFF2-40B4-BE49-F238E27FC236}">
                <a16:creationId xmlns:a16="http://schemas.microsoft.com/office/drawing/2014/main" id="{3178ECD2-972F-12F9-76D3-FC465BA88667}"/>
              </a:ext>
            </a:extLst>
          </p:cNvPr>
          <p:cNvSpPr/>
          <p:nvPr/>
        </p:nvSpPr>
        <p:spPr>
          <a:xfrm>
            <a:off x="401267" y="5486400"/>
            <a:ext cx="2156876" cy="4578519"/>
          </a:xfrm>
          <a:custGeom>
            <a:avLst/>
            <a:gdLst/>
            <a:ahLst/>
            <a:cxnLst/>
            <a:rect l="l" t="t" r="r" b="b"/>
            <a:pathLst>
              <a:path w="1281184" h="2659062" extrusionOk="0">
                <a:moveTo>
                  <a:pt x="0" y="0"/>
                </a:moveTo>
                <a:lnTo>
                  <a:pt x="1281184" y="0"/>
                </a:lnTo>
                <a:lnTo>
                  <a:pt x="1281184" y="2659062"/>
                </a:lnTo>
                <a:lnTo>
                  <a:pt x="0" y="2659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52;p17">
            <a:extLst>
              <a:ext uri="{FF2B5EF4-FFF2-40B4-BE49-F238E27FC236}">
                <a16:creationId xmlns:a16="http://schemas.microsoft.com/office/drawing/2014/main" id="{C21038C2-9D34-3B63-5DAB-D75AB439FB82}"/>
              </a:ext>
            </a:extLst>
          </p:cNvPr>
          <p:cNvSpPr txBox="1"/>
          <p:nvPr/>
        </p:nvSpPr>
        <p:spPr>
          <a:xfrm>
            <a:off x="-2196045" y="395653"/>
            <a:ext cx="7351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EDA</a:t>
            </a:r>
            <a:endParaRPr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1ED6B-36F5-0A25-5456-65F699BA1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28" y="2056836"/>
            <a:ext cx="9481457" cy="548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0A00A-73C4-6F07-4DAB-0E731A83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4992" y="2060358"/>
            <a:ext cx="5614828" cy="54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2346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FDACEB3B-95B3-7DDA-F688-D54FC6EE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>
            <a:extLst>
              <a:ext uri="{FF2B5EF4-FFF2-40B4-BE49-F238E27FC236}">
                <a16:creationId xmlns:a16="http://schemas.microsoft.com/office/drawing/2014/main" id="{ADAE9C41-269A-DF36-5D67-8F5BFF1CE9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57" t="-5380" r="13635" b="5379"/>
          <a:stretch/>
        </p:blipFill>
        <p:spPr>
          <a:xfrm>
            <a:off x="0" y="-601175"/>
            <a:ext cx="18288123" cy="109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4;p29">
            <a:extLst>
              <a:ext uri="{FF2B5EF4-FFF2-40B4-BE49-F238E27FC236}">
                <a16:creationId xmlns:a16="http://schemas.microsoft.com/office/drawing/2014/main" id="{8AC1C2DC-9607-ABDC-C088-EB5575E93753}"/>
              </a:ext>
            </a:extLst>
          </p:cNvPr>
          <p:cNvSpPr/>
          <p:nvPr/>
        </p:nvSpPr>
        <p:spPr>
          <a:xfrm>
            <a:off x="401267" y="5486400"/>
            <a:ext cx="2156876" cy="4578519"/>
          </a:xfrm>
          <a:custGeom>
            <a:avLst/>
            <a:gdLst/>
            <a:ahLst/>
            <a:cxnLst/>
            <a:rect l="l" t="t" r="r" b="b"/>
            <a:pathLst>
              <a:path w="1281184" h="2659062" extrusionOk="0">
                <a:moveTo>
                  <a:pt x="0" y="0"/>
                </a:moveTo>
                <a:lnTo>
                  <a:pt x="1281184" y="0"/>
                </a:lnTo>
                <a:lnTo>
                  <a:pt x="1281184" y="2659062"/>
                </a:lnTo>
                <a:lnTo>
                  <a:pt x="0" y="2659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52;p17">
            <a:extLst>
              <a:ext uri="{FF2B5EF4-FFF2-40B4-BE49-F238E27FC236}">
                <a16:creationId xmlns:a16="http://schemas.microsoft.com/office/drawing/2014/main" id="{7ABA452C-D0DB-5641-12EE-DAD5A7025B2A}"/>
              </a:ext>
            </a:extLst>
          </p:cNvPr>
          <p:cNvSpPr txBox="1"/>
          <p:nvPr/>
        </p:nvSpPr>
        <p:spPr>
          <a:xfrm>
            <a:off x="-2196045" y="395653"/>
            <a:ext cx="7351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EDA</a:t>
            </a:r>
            <a:endParaRPr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52634-ADEF-2E14-E7EB-2DB4AC18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45" y="1812288"/>
            <a:ext cx="7114033" cy="5010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0218A-9DB8-00D5-82A8-A58C01F68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588" y="1812288"/>
            <a:ext cx="7114033" cy="50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01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EAE8"/>
            </a:gs>
            <a:gs pos="100000">
              <a:srgbClr val="E9FDD5"/>
            </a:gs>
          </a:gsLst>
          <a:lin ang="5400000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t="4060" b="21289"/>
          <a:stretch/>
        </p:blipFill>
        <p:spPr>
          <a:xfrm>
            <a:off x="1181225" y="0"/>
            <a:ext cx="16474476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75" y="5377612"/>
            <a:ext cx="8981051" cy="700218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7113419" y="8646111"/>
            <a:ext cx="4061163" cy="465188"/>
          </a:xfrm>
          <a:custGeom>
            <a:avLst/>
            <a:gdLst/>
            <a:ahLst/>
            <a:cxnLst/>
            <a:rect l="l" t="t" r="r" b="b"/>
            <a:pathLst>
              <a:path w="4061163" h="465188" extrusionOk="0">
                <a:moveTo>
                  <a:pt x="0" y="0"/>
                </a:moveTo>
                <a:lnTo>
                  <a:pt x="4061162" y="0"/>
                </a:lnTo>
                <a:lnTo>
                  <a:pt x="4061162" y="465187"/>
                </a:lnTo>
                <a:lnTo>
                  <a:pt x="0" y="4651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224" name="Google Shape;224;p21"/>
          <p:cNvSpPr txBox="1"/>
          <p:nvPr/>
        </p:nvSpPr>
        <p:spPr>
          <a:xfrm>
            <a:off x="466947" y="1513913"/>
            <a:ext cx="17354100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“When one gives, two get happy.”</a:t>
            </a:r>
            <a:endParaRPr sz="13000" dirty="0"/>
          </a:p>
        </p:txBody>
      </p:sp>
      <p:sp>
        <p:nvSpPr>
          <p:cNvPr id="2" name="Google Shape;224;p21">
            <a:extLst>
              <a:ext uri="{FF2B5EF4-FFF2-40B4-BE49-F238E27FC236}">
                <a16:creationId xmlns:a16="http://schemas.microsoft.com/office/drawing/2014/main" id="{31DAF5B7-D403-9996-6F8B-CCA4DA8FFDE9}"/>
              </a:ext>
            </a:extLst>
          </p:cNvPr>
          <p:cNvSpPr txBox="1"/>
          <p:nvPr/>
        </p:nvSpPr>
        <p:spPr>
          <a:xfrm>
            <a:off x="11615056" y="5096391"/>
            <a:ext cx="654344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- Amit </a:t>
            </a:r>
            <a:r>
              <a:rPr lang="en-US" sz="3600" b="0" i="0" u="none" strike="noStrike" cap="none" dirty="0" err="1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Kalantri</a:t>
            </a:r>
            <a:r>
              <a:rPr lang="en-US" sz="3600" b="0" i="0" u="none" strike="noStrike" cap="none" dirty="0">
                <a:solidFill>
                  <a:srgbClr val="FF64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, Wealth of Words</a:t>
            </a:r>
            <a:endParaRPr sz="3600" dirty="0"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231</Words>
  <Application>Microsoft Office PowerPoint</Application>
  <PresentationFormat>Custom</PresentationFormat>
  <Paragraphs>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Londrina Solid</vt:lpstr>
      <vt:lpstr>Poppins</vt:lpstr>
      <vt:lpstr>Cascadia Code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Kristopher Albano</dc:creator>
  <cp:lastModifiedBy>Kristopher Albano</cp:lastModifiedBy>
  <cp:revision>7</cp:revision>
  <dcterms:modified xsi:type="dcterms:W3CDTF">2024-12-10T01:03:34Z</dcterms:modified>
</cp:coreProperties>
</file>